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2" r:id="rId5"/>
    <p:sldId id="259" r:id="rId6"/>
    <p:sldId id="271" r:id="rId7"/>
    <p:sldId id="274" r:id="rId8"/>
    <p:sldId id="266" r:id="rId9"/>
    <p:sldId id="281" r:id="rId10"/>
    <p:sldId id="270" r:id="rId11"/>
    <p:sldId id="258" r:id="rId12"/>
    <p:sldId id="277" r:id="rId13"/>
    <p:sldId id="282" r:id="rId14"/>
    <p:sldId id="267" r:id="rId15"/>
    <p:sldId id="275" r:id="rId16"/>
    <p:sldId id="265" r:id="rId17"/>
    <p:sldId id="260" r:id="rId18"/>
    <p:sldId id="279" r:id="rId19"/>
    <p:sldId id="261" r:id="rId20"/>
    <p:sldId id="280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2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4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1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C060-28DC-4F9B-B095-E69C467BBE9B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904C-FB41-4D69-A57B-0177813E6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/>
              <a:t>KNOW YOUR TISSUES!</a:t>
            </a:r>
          </a:p>
        </p:txBody>
      </p:sp>
    </p:spTree>
    <p:extLst>
      <p:ext uri="{BB962C8B-B14F-4D97-AF65-F5344CB8AC3E}">
        <p14:creationId xmlns:p14="http://schemas.microsoft.com/office/powerpoint/2010/main" val="6424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5534025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AREOLAR CONNECTIVE TISSUE</a:t>
            </a:r>
          </a:p>
        </p:txBody>
      </p:sp>
      <p:pic>
        <p:nvPicPr>
          <p:cNvPr id="2" name="irc_mi" descr="http://aandpeasyaspanda.files.wordpress.com/2011/10/areolar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2" b="13624"/>
          <a:stretch/>
        </p:blipFill>
        <p:spPr bwMode="auto">
          <a:xfrm>
            <a:off x="20" y="10"/>
            <a:ext cx="9143980" cy="5395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9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5534025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SIMPLE CUBOIDAL EPITHELIUM</a:t>
            </a:r>
          </a:p>
        </p:txBody>
      </p:sp>
      <p:pic>
        <p:nvPicPr>
          <p:cNvPr id="1026" name="Picture 2" descr="Image result for simple cuboidal">
            <a:extLst>
              <a:ext uri="{FF2B5EF4-FFF2-40B4-BE49-F238E27FC236}">
                <a16:creationId xmlns:a16="http://schemas.microsoft.com/office/drawing/2014/main" id="{A41D2EBB-EC81-4E6E-B9BE-EC21ADD4F7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6" b="6083"/>
          <a:stretch/>
        </p:blipFill>
        <p:spPr bwMode="auto">
          <a:xfrm>
            <a:off x="20" y="10"/>
            <a:ext cx="9143980" cy="53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1190" y="5089012"/>
            <a:ext cx="5875644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NERVOUS TISSUE</a:t>
            </a:r>
          </a:p>
        </p:txBody>
      </p:sp>
      <p:pic>
        <p:nvPicPr>
          <p:cNvPr id="2" name="irc_mi" descr="http://classconnection.s3.amazonaws.com/944/flashcards/2136944/jpg/nervous_tissue2-141BFB1498E69F965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5" b="17915"/>
          <a:stretch/>
        </p:blipFill>
        <p:spPr bwMode="auto">
          <a:xfrm>
            <a:off x="-2987" y="10"/>
            <a:ext cx="9143999" cy="4571990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" y="4913918"/>
            <a:ext cx="843814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200" dirty="0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rc_mi" descr="http://classconnection.s3.amazonaws.com/158/flashcards/3448158/png/stratified_squamous_epithelium_2-13FC8E0E6A81C98A8EF.png">
            <a:extLst>
              <a:ext uri="{FF2B5EF4-FFF2-40B4-BE49-F238E27FC236}">
                <a16:creationId xmlns:a16="http://schemas.microsoft.com/office/drawing/2014/main" id="{106DCC01-3126-406B-B87B-1279E3F19F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4286"/>
            <a:ext cx="9120188" cy="47863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0B5E32-6079-493D-BDE4-D5EB2814A336}"/>
              </a:ext>
            </a:extLst>
          </p:cNvPr>
          <p:cNvSpPr/>
          <p:nvPr/>
        </p:nvSpPr>
        <p:spPr>
          <a:xfrm>
            <a:off x="682040" y="5367363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STRATIFIED SQUAMOUS EPITHELIUM</a:t>
            </a:r>
          </a:p>
        </p:txBody>
      </p:sp>
    </p:spTree>
    <p:extLst>
      <p:ext uri="{BB962C8B-B14F-4D97-AF65-F5344CB8AC3E}">
        <p14:creationId xmlns:p14="http://schemas.microsoft.com/office/powerpoint/2010/main" val="1884206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5534025"/>
            <a:ext cx="78867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latin typeface="+mj-lt"/>
                <a:ea typeface="+mj-ea"/>
                <a:cs typeface="+mj-cs"/>
              </a:rPr>
              <a:t>ELASTIC CARTILAGE (CONNECTIVE TISSUE)</a:t>
            </a:r>
          </a:p>
        </p:txBody>
      </p:sp>
      <p:pic>
        <p:nvPicPr>
          <p:cNvPr id="2" name="irc_mi" descr="http://www2.palomar.edu/users/ggushansky/histology/images/elastic%20cartilage%202_tif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3320"/>
          <a:stretch/>
        </p:blipFill>
        <p:spPr bwMode="auto">
          <a:xfrm>
            <a:off x="20" y="10"/>
            <a:ext cx="9143980" cy="5395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0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SMOOTH MUSCLE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Image result for smooth muscle">
            <a:extLst>
              <a:ext uri="{FF2B5EF4-FFF2-40B4-BE49-F238E27FC236}">
                <a16:creationId xmlns:a16="http://schemas.microsoft.com/office/drawing/2014/main" id="{5D1CC9CF-2686-4008-A130-FC7A1733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827352"/>
            <a:ext cx="4915159" cy="32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rc_mi" descr="http://graphics8.nytimes.com/images/2007/08/01/health/adam/16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620506"/>
            <a:ext cx="4915159" cy="3624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" y="4913918"/>
            <a:ext cx="843814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latin typeface="+mj-lt"/>
                <a:ea typeface="+mj-ea"/>
                <a:cs typeface="+mj-cs"/>
              </a:rPr>
              <a:t>PSEUDOSTRATIFIED EIPITHELIUM</a:t>
            </a:r>
          </a:p>
        </p:txBody>
      </p:sp>
      <p:pic>
        <p:nvPicPr>
          <p:cNvPr id="3074" name="Picture 2" descr="Image result for pseudostratified epithelium">
            <a:extLst>
              <a:ext uri="{FF2B5EF4-FFF2-40B4-BE49-F238E27FC236}">
                <a16:creationId xmlns:a16="http://schemas.microsoft.com/office/drawing/2014/main" id="{439C5032-D6EA-468A-BD92-8A610CDB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7" b="6371"/>
          <a:stretch/>
        </p:blipFill>
        <p:spPr bwMode="auto">
          <a:xfrm>
            <a:off x="-2987" y="10"/>
            <a:ext cx="9143999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9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blood connective tissue">
            <a:extLst>
              <a:ext uri="{FF2B5EF4-FFF2-40B4-BE49-F238E27FC236}">
                <a16:creationId xmlns:a16="http://schemas.microsoft.com/office/drawing/2014/main" id="{31C16490-5AD3-4699-BE72-A0D0FA456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565211"/>
            <a:ext cx="4915159" cy="373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3344" y="2133600"/>
            <a:ext cx="223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BLOOD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1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66365" y="3812954"/>
            <a:ext cx="4848966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TRANSITIONAL   EPITHELIUM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transitional epithelium">
            <a:extLst>
              <a:ext uri="{FF2B5EF4-FFF2-40B4-BE49-F238E27FC236}">
                <a16:creationId xmlns:a16="http://schemas.microsoft.com/office/drawing/2014/main" id="{5B455FDA-394B-45BE-9468-BB3DFFBAD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1" r="24058" b="-2"/>
          <a:stretch/>
        </p:blipFill>
        <p:spPr bwMode="auto">
          <a:xfrm>
            <a:off x="238226" y="321733"/>
            <a:ext cx="3120339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rc_mi" descr="https://casweb.ou.edu/pbell/histology/Images/Slides/Epithelium/112.transit.ep.4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8759"/>
          <a:stretch/>
        </p:blipFill>
        <p:spPr bwMode="auto">
          <a:xfrm>
            <a:off x="3490722" y="299363"/>
            <a:ext cx="5412813" cy="3008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1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1490" y="2671011"/>
            <a:ext cx="3943352" cy="2427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latin typeface="+mj-lt"/>
                <a:ea typeface="+mj-ea"/>
                <a:cs typeface="+mj-cs"/>
              </a:rPr>
              <a:t>SIMPLE SQUAMOUS EPITHELIUM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0861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rc_mi" descr="http://www.stegen.k12.mo.us/tchrpges/sghs/ksulkowski../images/10_Simple_Squamous_Apical_Epithelial_Tissu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 r="33526" b="-1"/>
          <a:stretch/>
        </p:blipFill>
        <p:spPr bwMode="auto">
          <a:xfrm>
            <a:off x="4434843" y="10"/>
            <a:ext cx="470915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363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CARDIAC MUSCLE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rc_mi" descr="http://image.123tagged.com/images/c/cardiac_muscle-752.jpg">
            <a:extLst>
              <a:ext uri="{FF2B5EF4-FFF2-40B4-BE49-F238E27FC236}">
                <a16:creationId xmlns:a16="http://schemas.microsoft.com/office/drawing/2014/main" id="{A54CDB72-4064-417E-BD19-D5CEB5E492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589786"/>
            <a:ext cx="4915159" cy="368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101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ocw.tufts.edu/data/15/341743/341754/341755/341759/341769/341909_xlarg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STRATIFIED CUBOIDAL EPITHELIUM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4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4852" y="5091762"/>
            <a:ext cx="775234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DENSE CONNECTIVE TISSUE</a:t>
            </a:r>
          </a:p>
        </p:txBody>
      </p:sp>
      <p:pic>
        <p:nvPicPr>
          <p:cNvPr id="2" name="irc_mi" descr="http://www.stegen.k12.mo.us/tchrpges/sghs/ksulkowski/images/35_Dense_Regular_Connective_Tissu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2" b="1201"/>
          <a:stretch/>
        </p:blipFill>
        <p:spPr bwMode="auto">
          <a:xfrm>
            <a:off x="-2987" y="10"/>
            <a:ext cx="9143999" cy="4571990"/>
          </a:xfrm>
          <a:prstGeom prst="rect">
            <a:avLst/>
          </a:prstGeom>
          <a:noFill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26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www.itawambaahs.com/images/PhotoImages/Permanent%20Photos/Reticular%20Connective%20Tissue.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r="5017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RETICULAR (CONNECTIVE TISSUE)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SIMPLE COLUMNAR EPITHELIUM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rc_mi" descr="http://classconnection.s3.amazonaws.com/114704/flashcards/661374/jpg/simple-columnar-epith.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466907"/>
            <a:ext cx="4915159" cy="393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6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2663" y="998621"/>
            <a:ext cx="3359689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ADIPOSE CONNECTIVE TISSUE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rc_mi" descr="http://classconnection.s3.amazonaws.com/453/flashcards/385453/jpg/adipose_04a13181992795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589786"/>
            <a:ext cx="4915159" cy="368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0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677" y="914400"/>
            <a:ext cx="27432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SKELETAL MUSCLE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rc_mi" descr="http://stevegallik.org/sites/histologyolm.stevegallik.org/images/SkeletalMuscle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66" y="1589786"/>
            <a:ext cx="4915159" cy="368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6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stevegallik.org/sites/histologyolm.stevegallik.org/images/hyalinecartilag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" b="194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HYALINE CARTILAGE (CONNECTIVE TISSUE)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913918"/>
            <a:ext cx="8971548" cy="126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FIBROCARTILAGE (CONNECTIVE TISSUE) </a:t>
            </a:r>
          </a:p>
        </p:txBody>
      </p:sp>
      <p:pic>
        <p:nvPicPr>
          <p:cNvPr id="2" name="irc_mi" descr="http://faculty.ivytech.edu/%7Ejrosentr/anp/gallery/images_and_SWFs/03/042_fibrocartilage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4"/>
          <a:stretch/>
        </p:blipFill>
        <p:spPr bwMode="auto">
          <a:xfrm>
            <a:off x="-2987" y="10"/>
            <a:ext cx="9143999" cy="4571990"/>
          </a:xfrm>
          <a:prstGeom prst="rect">
            <a:avLst/>
          </a:prstGeom>
          <a:noFill/>
        </p:spPr>
      </p:pic>
      <p:cxnSp>
        <p:nvCxnSpPr>
          <p:cNvPr id="10" name="Straight Connector 7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57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64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KNOW YOUR TISSUES!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YOUR TISSUES!</dc:title>
  <dc:creator>Korty, Lisa M</dc:creator>
  <cp:lastModifiedBy>Korty, Lisa M</cp:lastModifiedBy>
  <cp:revision>6</cp:revision>
  <dcterms:created xsi:type="dcterms:W3CDTF">2018-10-02T03:03:32Z</dcterms:created>
  <dcterms:modified xsi:type="dcterms:W3CDTF">2018-10-04T13:43:55Z</dcterms:modified>
</cp:coreProperties>
</file>